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6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1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7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9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3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7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2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1248C-9C74-4FC9-BE55-840FB889F315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CD904-B658-4499-BDB7-96910130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975" y="0"/>
            <a:ext cx="133159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62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263" y="0"/>
            <a:ext cx="1334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1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42862"/>
            <a:ext cx="133350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40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925" y="33337"/>
            <a:ext cx="132778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6738" y="-42863"/>
            <a:ext cx="13325475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2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975" y="0"/>
            <a:ext cx="13315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213" y="19050"/>
            <a:ext cx="1330642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7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-14288"/>
            <a:ext cx="1333500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5788" y="-28575"/>
            <a:ext cx="13363575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2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350" y="90487"/>
            <a:ext cx="132207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99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133350"/>
            <a:ext cx="131826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875" y="4762"/>
            <a:ext cx="132397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4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825" y="0"/>
            <a:ext cx="132016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0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450" y="-28575"/>
            <a:ext cx="1329690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3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28575"/>
            <a:ext cx="13335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5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638" y="56092"/>
            <a:ext cx="1324927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1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538" y="42862"/>
            <a:ext cx="131730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71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75" y="-14288"/>
            <a:ext cx="1339215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80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-23813"/>
            <a:ext cx="1333500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36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5788" y="-14288"/>
            <a:ext cx="133635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47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-47625"/>
            <a:ext cx="1333500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14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025" y="4762"/>
            <a:ext cx="133540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450" y="33337"/>
            <a:ext cx="132969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27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9588" y="57150"/>
            <a:ext cx="132111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75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19050"/>
            <a:ext cx="131826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2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7688" y="9525"/>
            <a:ext cx="132873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00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875" y="66675"/>
            <a:ext cx="132397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44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763" y="28575"/>
            <a:ext cx="1296352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93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150" y="152400"/>
            <a:ext cx="13068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5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350" y="-9525"/>
            <a:ext cx="132207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6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7688" y="-28575"/>
            <a:ext cx="13287375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91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5788" y="19050"/>
            <a:ext cx="133635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07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-33338"/>
            <a:ext cx="1333500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9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025" y="-42863"/>
            <a:ext cx="1335405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98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50" y="247650"/>
            <a:ext cx="13144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3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450" y="-19050"/>
            <a:ext cx="132969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15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-42863"/>
            <a:ext cx="133350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76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213" y="-28575"/>
            <a:ext cx="13306425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01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263" y="-28575"/>
            <a:ext cx="13344525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90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3888" y="-28575"/>
            <a:ext cx="13439775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62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0" y="-42863"/>
            <a:ext cx="133350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025" y="-42863"/>
            <a:ext cx="1335405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1488" y="33337"/>
            <a:ext cx="131349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99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8163" y="9525"/>
            <a:ext cx="132683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1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5" y="42862"/>
            <a:ext cx="130873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69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75" y="0"/>
            <a:ext cx="1339215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79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025" y="-42863"/>
            <a:ext cx="1335405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17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5788" y="-42863"/>
            <a:ext cx="13363575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72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450" y="-33338"/>
            <a:ext cx="1329690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02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6738" y="-42863"/>
            <a:ext cx="13325475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85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213" y="-47625"/>
            <a:ext cx="13306425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10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025" y="-57150"/>
            <a:ext cx="1335405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8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350" y="57150"/>
            <a:ext cx="13220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85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925" y="-28575"/>
            <a:ext cx="1327785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75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638" y="19050"/>
            <a:ext cx="132492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313" y="-38100"/>
            <a:ext cx="1338262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43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025" y="-23813"/>
            <a:ext cx="133540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71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025" y="-28575"/>
            <a:ext cx="1335405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7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975" y="0"/>
            <a:ext cx="13315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17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025" y="-52388"/>
            <a:ext cx="13354050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1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213" y="-14288"/>
            <a:ext cx="1330642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9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213" y="4762"/>
            <a:ext cx="13306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4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638" y="-42863"/>
            <a:ext cx="13249275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72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538" y="23812"/>
            <a:ext cx="131730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3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-33338"/>
            <a:ext cx="1325880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2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9588" y="-9525"/>
            <a:ext cx="1321117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975" y="176212"/>
            <a:ext cx="133159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95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23812"/>
            <a:ext cx="132588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1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7688" y="71437"/>
            <a:ext cx="132873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5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585787"/>
            <a:ext cx="123539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6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Gemalto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Manchanda Jatin</dc:creator>
  <cp:lastModifiedBy>Manchanda Jatin</cp:lastModifiedBy>
  <cp:revision>10</cp:revision>
  <dcterms:created xsi:type="dcterms:W3CDTF">2023-01-02T10:54:18Z</dcterms:created>
  <dcterms:modified xsi:type="dcterms:W3CDTF">2023-01-09T15:04:57Z</dcterms:modified>
</cp:coreProperties>
</file>